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2" r:id="rId3"/>
    <p:sldId id="263" r:id="rId4"/>
    <p:sldId id="264" r:id="rId5"/>
    <p:sldId id="265" r:id="rId6"/>
  </p:sldIdLst>
  <p:sldSz cx="9144000" cy="6858000" type="screen4x3"/>
  <p:notesSz cx="6858000" cy="9144000"/>
  <p:custDataLst>
    <p:tags r:id="rId7"/>
  </p:custDataLst>
  <p:defaultTextStyle>
    <a:defPPr>
      <a:defRPr lang="sv-S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>
      <p:cViewPr varScale="1">
        <p:scale>
          <a:sx n="121" d="100"/>
          <a:sy n="121" d="100"/>
        </p:scale>
        <p:origin x="69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tags" Target="tags/tag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26">
            <a:extLst>
              <a:ext uri="{FF2B5EF4-FFF2-40B4-BE49-F238E27FC236}">
                <a16:creationId xmlns:a16="http://schemas.microsoft.com/office/drawing/2014/main" id="{222787B7-31A2-CB59-2C05-D70602948BB0}"/>
              </a:ext>
            </a:extLst>
          </p:cNvPr>
          <p:cNvSpPr/>
          <p:nvPr userDrawn="1"/>
        </p:nvSpPr>
        <p:spPr>
          <a:xfrm>
            <a:off x="144463" y="404813"/>
            <a:ext cx="3922712" cy="1123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sp>
        <p:nvSpPr>
          <p:cNvPr id="3" name="textruta 28">
            <a:extLst>
              <a:ext uri="{FF2B5EF4-FFF2-40B4-BE49-F238E27FC236}">
                <a16:creationId xmlns:a16="http://schemas.microsoft.com/office/drawing/2014/main" id="{EF818921-1CD0-9002-7AC3-11DE6A580981}"/>
              </a:ext>
            </a:extLst>
          </p:cNvPr>
          <p:cNvSpPr txBox="1"/>
          <p:nvPr userDrawn="1"/>
        </p:nvSpPr>
        <p:spPr>
          <a:xfrm>
            <a:off x="179388" y="476250"/>
            <a:ext cx="8636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sv-SE" dirty="0">
              <a:latin typeface="+mn-lt"/>
              <a:cs typeface="+mn-cs"/>
            </a:endParaRPr>
          </a:p>
        </p:txBody>
      </p:sp>
      <p:sp>
        <p:nvSpPr>
          <p:cNvPr id="4" name="textruta 29">
            <a:extLst>
              <a:ext uri="{FF2B5EF4-FFF2-40B4-BE49-F238E27FC236}">
                <a16:creationId xmlns:a16="http://schemas.microsoft.com/office/drawing/2014/main" id="{03EB849F-3635-17B2-6E4E-796380ED5B9F}"/>
              </a:ext>
            </a:extLst>
          </p:cNvPr>
          <p:cNvSpPr txBox="1"/>
          <p:nvPr userDrawn="1"/>
        </p:nvSpPr>
        <p:spPr>
          <a:xfrm>
            <a:off x="107950" y="384175"/>
            <a:ext cx="22320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Webbplatsens titel:</a:t>
            </a:r>
          </a:p>
        </p:txBody>
      </p:sp>
      <p:sp>
        <p:nvSpPr>
          <p:cNvPr id="5" name="textruta 30">
            <a:extLst>
              <a:ext uri="{FF2B5EF4-FFF2-40B4-BE49-F238E27FC236}">
                <a16:creationId xmlns:a16="http://schemas.microsoft.com/office/drawing/2014/main" id="{EAEDDEDB-7795-0FBB-B439-809EA3C26F77}"/>
              </a:ext>
            </a:extLst>
          </p:cNvPr>
          <p:cNvSpPr txBox="1"/>
          <p:nvPr userDrawn="1"/>
        </p:nvSpPr>
        <p:spPr>
          <a:xfrm>
            <a:off x="179388" y="836613"/>
            <a:ext cx="8636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sv-SE" dirty="0">
              <a:latin typeface="+mn-lt"/>
              <a:cs typeface="+mn-cs"/>
            </a:endParaRPr>
          </a:p>
        </p:txBody>
      </p:sp>
      <p:sp>
        <p:nvSpPr>
          <p:cNvPr id="7" name="textruta 31">
            <a:extLst>
              <a:ext uri="{FF2B5EF4-FFF2-40B4-BE49-F238E27FC236}">
                <a16:creationId xmlns:a16="http://schemas.microsoft.com/office/drawing/2014/main" id="{B5AB1844-B1E7-56FE-01F9-9E5C32F0360B}"/>
              </a:ext>
            </a:extLst>
          </p:cNvPr>
          <p:cNvSpPr txBox="1"/>
          <p:nvPr userDrawn="1"/>
        </p:nvSpPr>
        <p:spPr>
          <a:xfrm>
            <a:off x="107950" y="1052513"/>
            <a:ext cx="115093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Utvecklare:</a:t>
            </a:r>
          </a:p>
        </p:txBody>
      </p:sp>
      <p:sp>
        <p:nvSpPr>
          <p:cNvPr id="8" name="textruta 32">
            <a:extLst>
              <a:ext uri="{FF2B5EF4-FFF2-40B4-BE49-F238E27FC236}">
                <a16:creationId xmlns:a16="http://schemas.microsoft.com/office/drawing/2014/main" id="{334844E8-4472-E46E-215F-38A3C8983D31}"/>
              </a:ext>
            </a:extLst>
          </p:cNvPr>
          <p:cNvSpPr txBox="1"/>
          <p:nvPr userDrawn="1"/>
        </p:nvSpPr>
        <p:spPr>
          <a:xfrm>
            <a:off x="0" y="0"/>
            <a:ext cx="41402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b="1" dirty="0">
                <a:latin typeface="Candara" pitchFamily="34" charset="0"/>
                <a:cs typeface="+mn-cs"/>
              </a:rPr>
              <a:t>STORYBOARD - WEBBUTVECKLING</a:t>
            </a:r>
          </a:p>
        </p:txBody>
      </p:sp>
      <p:sp>
        <p:nvSpPr>
          <p:cNvPr id="10" name="Rektangel 33">
            <a:extLst>
              <a:ext uri="{FF2B5EF4-FFF2-40B4-BE49-F238E27FC236}">
                <a16:creationId xmlns:a16="http://schemas.microsoft.com/office/drawing/2014/main" id="{03D97523-D9FB-828D-DDF8-EC441D536DAB}"/>
              </a:ext>
            </a:extLst>
          </p:cNvPr>
          <p:cNvSpPr/>
          <p:nvPr userDrawn="1"/>
        </p:nvSpPr>
        <p:spPr>
          <a:xfrm>
            <a:off x="4067175" y="404813"/>
            <a:ext cx="4897438" cy="1123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sp>
        <p:nvSpPr>
          <p:cNvPr id="11" name="textruta 34">
            <a:extLst>
              <a:ext uri="{FF2B5EF4-FFF2-40B4-BE49-F238E27FC236}">
                <a16:creationId xmlns:a16="http://schemas.microsoft.com/office/drawing/2014/main" id="{FE1D5934-B059-475E-9691-464B186DBE3F}"/>
              </a:ext>
            </a:extLst>
          </p:cNvPr>
          <p:cNvSpPr txBox="1"/>
          <p:nvPr userDrawn="1"/>
        </p:nvSpPr>
        <p:spPr>
          <a:xfrm>
            <a:off x="4464050" y="593725"/>
            <a:ext cx="976313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sv-SE" dirty="0">
              <a:latin typeface="+mn-lt"/>
              <a:cs typeface="+mn-cs"/>
            </a:endParaRPr>
          </a:p>
        </p:txBody>
      </p:sp>
      <p:sp>
        <p:nvSpPr>
          <p:cNvPr id="12" name="textruta 35">
            <a:extLst>
              <a:ext uri="{FF2B5EF4-FFF2-40B4-BE49-F238E27FC236}">
                <a16:creationId xmlns:a16="http://schemas.microsoft.com/office/drawing/2014/main" id="{D850DFB6-7190-4CA6-CAA6-102746D45BD8}"/>
              </a:ext>
            </a:extLst>
          </p:cNvPr>
          <p:cNvSpPr txBox="1"/>
          <p:nvPr userDrawn="1"/>
        </p:nvSpPr>
        <p:spPr>
          <a:xfrm>
            <a:off x="4024313" y="361950"/>
            <a:ext cx="2524125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Beskrivning av scenen: </a:t>
            </a:r>
          </a:p>
        </p:txBody>
      </p:sp>
      <p:sp>
        <p:nvSpPr>
          <p:cNvPr id="13" name="Rektangel 36">
            <a:extLst>
              <a:ext uri="{FF2B5EF4-FFF2-40B4-BE49-F238E27FC236}">
                <a16:creationId xmlns:a16="http://schemas.microsoft.com/office/drawing/2014/main" id="{C263D019-9501-EC43-D987-C2CEC0BE86EA}"/>
              </a:ext>
            </a:extLst>
          </p:cNvPr>
          <p:cNvSpPr/>
          <p:nvPr userDrawn="1"/>
        </p:nvSpPr>
        <p:spPr>
          <a:xfrm>
            <a:off x="136525" y="1527175"/>
            <a:ext cx="8828088" cy="4781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sp>
        <p:nvSpPr>
          <p:cNvPr id="14" name="textruta 37">
            <a:extLst>
              <a:ext uri="{FF2B5EF4-FFF2-40B4-BE49-F238E27FC236}">
                <a16:creationId xmlns:a16="http://schemas.microsoft.com/office/drawing/2014/main" id="{A4A6036F-7F4F-E36F-2DCB-013078F1BEC5}"/>
              </a:ext>
            </a:extLst>
          </p:cNvPr>
          <p:cNvSpPr txBox="1"/>
          <p:nvPr userDrawn="1"/>
        </p:nvSpPr>
        <p:spPr>
          <a:xfrm>
            <a:off x="107950" y="1484313"/>
            <a:ext cx="22320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Färger:</a:t>
            </a:r>
          </a:p>
        </p:txBody>
      </p:sp>
      <p:sp>
        <p:nvSpPr>
          <p:cNvPr id="15" name="textruta 38">
            <a:extLst>
              <a:ext uri="{FF2B5EF4-FFF2-40B4-BE49-F238E27FC236}">
                <a16:creationId xmlns:a16="http://schemas.microsoft.com/office/drawing/2014/main" id="{36F0ACE3-259B-F356-9915-CF6E0793E4CE}"/>
              </a:ext>
            </a:extLst>
          </p:cNvPr>
          <p:cNvSpPr txBox="1"/>
          <p:nvPr userDrawn="1"/>
        </p:nvSpPr>
        <p:spPr>
          <a:xfrm>
            <a:off x="107950" y="2257425"/>
            <a:ext cx="22320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Texter:</a:t>
            </a:r>
          </a:p>
        </p:txBody>
      </p:sp>
      <p:sp>
        <p:nvSpPr>
          <p:cNvPr id="16" name="textruta 39">
            <a:extLst>
              <a:ext uri="{FF2B5EF4-FFF2-40B4-BE49-F238E27FC236}">
                <a16:creationId xmlns:a16="http://schemas.microsoft.com/office/drawing/2014/main" id="{A042C446-7CD8-DD2A-E22F-306C1FFCB2DF}"/>
              </a:ext>
            </a:extLst>
          </p:cNvPr>
          <p:cNvSpPr txBox="1"/>
          <p:nvPr userDrawn="1"/>
        </p:nvSpPr>
        <p:spPr>
          <a:xfrm>
            <a:off x="107950" y="3429000"/>
            <a:ext cx="22320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Interaktion:</a:t>
            </a:r>
          </a:p>
        </p:txBody>
      </p:sp>
      <p:sp>
        <p:nvSpPr>
          <p:cNvPr id="17" name="textruta 40">
            <a:extLst>
              <a:ext uri="{FF2B5EF4-FFF2-40B4-BE49-F238E27FC236}">
                <a16:creationId xmlns:a16="http://schemas.microsoft.com/office/drawing/2014/main" id="{64D1C7AA-DA45-D16F-7C33-B9F6997B3352}"/>
              </a:ext>
            </a:extLst>
          </p:cNvPr>
          <p:cNvSpPr txBox="1"/>
          <p:nvPr userDrawn="1"/>
        </p:nvSpPr>
        <p:spPr>
          <a:xfrm>
            <a:off x="107950" y="4560888"/>
            <a:ext cx="22320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Länkar:</a:t>
            </a:r>
          </a:p>
        </p:txBody>
      </p:sp>
      <p:sp>
        <p:nvSpPr>
          <p:cNvPr id="18" name="textruta 41">
            <a:extLst>
              <a:ext uri="{FF2B5EF4-FFF2-40B4-BE49-F238E27FC236}">
                <a16:creationId xmlns:a16="http://schemas.microsoft.com/office/drawing/2014/main" id="{9897C6E1-3941-1A8F-680E-0C6F730474AF}"/>
              </a:ext>
            </a:extLst>
          </p:cNvPr>
          <p:cNvSpPr txBox="1"/>
          <p:nvPr userDrawn="1"/>
        </p:nvSpPr>
        <p:spPr>
          <a:xfrm>
            <a:off x="107950" y="5641975"/>
            <a:ext cx="22320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Ljud/animationer:</a:t>
            </a:r>
          </a:p>
        </p:txBody>
      </p:sp>
      <p:sp>
        <p:nvSpPr>
          <p:cNvPr id="19" name="Rektangel med rundade hörn 42">
            <a:extLst>
              <a:ext uri="{FF2B5EF4-FFF2-40B4-BE49-F238E27FC236}">
                <a16:creationId xmlns:a16="http://schemas.microsoft.com/office/drawing/2014/main" id="{8034B3FA-1727-3E2E-D51E-523E27358698}"/>
              </a:ext>
            </a:extLst>
          </p:cNvPr>
          <p:cNvSpPr/>
          <p:nvPr userDrawn="1"/>
        </p:nvSpPr>
        <p:spPr>
          <a:xfrm>
            <a:off x="2843213" y="1628775"/>
            <a:ext cx="6049962" cy="432117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sp>
        <p:nvSpPr>
          <p:cNvPr id="20" name="textruta 43">
            <a:extLst>
              <a:ext uri="{FF2B5EF4-FFF2-40B4-BE49-F238E27FC236}">
                <a16:creationId xmlns:a16="http://schemas.microsoft.com/office/drawing/2014/main" id="{7A114DB5-8BE5-4EAD-03CE-3D91D56AADCB}"/>
              </a:ext>
            </a:extLst>
          </p:cNvPr>
          <p:cNvSpPr txBox="1"/>
          <p:nvPr userDrawn="1"/>
        </p:nvSpPr>
        <p:spPr>
          <a:xfrm>
            <a:off x="7164388" y="6021388"/>
            <a:ext cx="1728787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Scen _____ av _____</a:t>
            </a:r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3"/>
          </p:nvPr>
        </p:nvSpPr>
        <p:spPr>
          <a:xfrm>
            <a:off x="179512" y="620688"/>
            <a:ext cx="3816424" cy="3603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400">
                <a:latin typeface="Candara" pitchFamily="34" charset="0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9" name="Platshållare för text 5"/>
          <p:cNvSpPr>
            <a:spLocks noGrp="1"/>
          </p:cNvSpPr>
          <p:nvPr>
            <p:ph type="body" sz="quarter" idx="14"/>
          </p:nvPr>
        </p:nvSpPr>
        <p:spPr>
          <a:xfrm>
            <a:off x="1187624" y="1052736"/>
            <a:ext cx="2808312" cy="3603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400">
                <a:latin typeface="Candara" pitchFamily="34" charset="0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29" name="Platshållare för text 5"/>
          <p:cNvSpPr>
            <a:spLocks noGrp="1"/>
          </p:cNvSpPr>
          <p:nvPr>
            <p:ph type="body" sz="quarter" idx="18"/>
          </p:nvPr>
        </p:nvSpPr>
        <p:spPr>
          <a:xfrm>
            <a:off x="107504" y="1700808"/>
            <a:ext cx="2664296" cy="5760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Candara" pitchFamily="34" charset="0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31" name="Platshållare för text 5"/>
          <p:cNvSpPr>
            <a:spLocks noGrp="1"/>
          </p:cNvSpPr>
          <p:nvPr>
            <p:ph type="body" sz="quarter" idx="20"/>
          </p:nvPr>
        </p:nvSpPr>
        <p:spPr>
          <a:xfrm>
            <a:off x="107504" y="4849414"/>
            <a:ext cx="2664296" cy="8118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Candara" pitchFamily="34" charset="0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32" name="Platshållare för text 5"/>
          <p:cNvSpPr>
            <a:spLocks noGrp="1"/>
          </p:cNvSpPr>
          <p:nvPr>
            <p:ph type="body" sz="quarter" idx="21"/>
          </p:nvPr>
        </p:nvSpPr>
        <p:spPr>
          <a:xfrm>
            <a:off x="4067944" y="620688"/>
            <a:ext cx="4896544" cy="8640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Candara" pitchFamily="34" charset="0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33" name="Platshållare för text 5"/>
          <p:cNvSpPr>
            <a:spLocks noGrp="1"/>
          </p:cNvSpPr>
          <p:nvPr>
            <p:ph type="body" sz="quarter" idx="22"/>
          </p:nvPr>
        </p:nvSpPr>
        <p:spPr>
          <a:xfrm>
            <a:off x="107504" y="2492896"/>
            <a:ext cx="2664296" cy="9361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Candara" pitchFamily="34" charset="0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34" name="Platshållare för text 5"/>
          <p:cNvSpPr>
            <a:spLocks noGrp="1"/>
          </p:cNvSpPr>
          <p:nvPr>
            <p:ph type="body" sz="quarter" idx="23"/>
          </p:nvPr>
        </p:nvSpPr>
        <p:spPr>
          <a:xfrm>
            <a:off x="107504" y="3645024"/>
            <a:ext cx="2664296" cy="9361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Candara" pitchFamily="34" charset="0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35" name="Platshållare för text 5"/>
          <p:cNvSpPr>
            <a:spLocks noGrp="1"/>
          </p:cNvSpPr>
          <p:nvPr>
            <p:ph type="body" sz="quarter" idx="24"/>
          </p:nvPr>
        </p:nvSpPr>
        <p:spPr>
          <a:xfrm>
            <a:off x="107504" y="5877273"/>
            <a:ext cx="2592288" cy="4320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latin typeface="Candara" pitchFamily="34" charset="0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38" name="Platshållare för text 5"/>
          <p:cNvSpPr>
            <a:spLocks noGrp="1"/>
          </p:cNvSpPr>
          <p:nvPr>
            <p:ph type="body" sz="quarter" idx="25"/>
          </p:nvPr>
        </p:nvSpPr>
        <p:spPr>
          <a:xfrm>
            <a:off x="7668344" y="6021288"/>
            <a:ext cx="432048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400">
                <a:latin typeface="Candara" pitchFamily="34" charset="0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39" name="Platshållare för text 5"/>
          <p:cNvSpPr>
            <a:spLocks noGrp="1"/>
          </p:cNvSpPr>
          <p:nvPr>
            <p:ph type="body" sz="quarter" idx="26"/>
          </p:nvPr>
        </p:nvSpPr>
        <p:spPr>
          <a:xfrm>
            <a:off x="8316416" y="6021288"/>
            <a:ext cx="432048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400">
                <a:latin typeface="Candara" pitchFamily="34" charset="0"/>
              </a:defRPr>
            </a:lvl1pPr>
          </a:lstStyle>
          <a:p>
            <a:pPr lvl="0"/>
            <a:endParaRPr lang="sv-SE" dirty="0"/>
          </a:p>
        </p:txBody>
      </p:sp>
      <p:sp>
        <p:nvSpPr>
          <p:cNvPr id="21" name="Platshållare för datum 1">
            <a:extLst>
              <a:ext uri="{FF2B5EF4-FFF2-40B4-BE49-F238E27FC236}">
                <a16:creationId xmlns:a16="http://schemas.microsoft.com/office/drawing/2014/main" id="{804A4BA3-A507-F525-A8CB-5747C6AEF31B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2771E-199C-FF4C-A892-7EF32542BB8C}" type="datetimeFigureOut">
              <a:rPr lang="sv-SE"/>
              <a:pPr>
                <a:defRPr/>
              </a:pPr>
              <a:t>2024-09-20</a:t>
            </a:fld>
            <a:endParaRPr lang="sv-SE"/>
          </a:p>
        </p:txBody>
      </p:sp>
      <p:sp>
        <p:nvSpPr>
          <p:cNvPr id="22" name="Platshållare för sidfot 2">
            <a:extLst>
              <a:ext uri="{FF2B5EF4-FFF2-40B4-BE49-F238E27FC236}">
                <a16:creationId xmlns:a16="http://schemas.microsoft.com/office/drawing/2014/main" id="{F497AA91-78FA-F9F0-06D9-FF0F9563953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23" name="Platshållare för bildnummer 3">
            <a:extLst>
              <a:ext uri="{FF2B5EF4-FFF2-40B4-BE49-F238E27FC236}">
                <a16:creationId xmlns:a16="http://schemas.microsoft.com/office/drawing/2014/main" id="{394B4C64-B330-7420-F541-BFB4C60FE5C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/>
            </a:lvl1pPr>
          </a:lstStyle>
          <a:p>
            <a:fld id="{6F71D85D-7293-4748-83C5-81DA59385181}" type="slidenum">
              <a:rPr lang="sv-SE" altLang="en-SE"/>
              <a:pPr/>
              <a:t>‹#›</a:t>
            </a:fld>
            <a:endParaRPr lang="sv-SE" altLang="en-SE"/>
          </a:p>
        </p:txBody>
      </p:sp>
    </p:spTree>
    <p:extLst>
      <p:ext uri="{BB962C8B-B14F-4D97-AF65-F5344CB8AC3E}">
        <p14:creationId xmlns:p14="http://schemas.microsoft.com/office/powerpoint/2010/main" val="2160084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962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856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45230D16-847A-1593-621A-68C3CCD2EEF1}"/>
              </a:ext>
            </a:extLst>
          </p:cNvPr>
          <p:cNvSpPr/>
          <p:nvPr userDrawn="1"/>
        </p:nvSpPr>
        <p:spPr>
          <a:xfrm>
            <a:off x="144463" y="404813"/>
            <a:ext cx="3922712" cy="1123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sp>
        <p:nvSpPr>
          <p:cNvPr id="8" name="Platshållare för datum 1">
            <a:extLst>
              <a:ext uri="{FF2B5EF4-FFF2-40B4-BE49-F238E27FC236}">
                <a16:creationId xmlns:a16="http://schemas.microsoft.com/office/drawing/2014/main" id="{23BACEC5-8633-A243-C827-B9B9B5083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116F5C7D-39AB-AC40-9852-98ED666B4FC0}" type="datetimeFigureOut">
              <a:rPr lang="sv-SE"/>
              <a:pPr>
                <a:defRPr/>
              </a:pPr>
              <a:t>2024-09-20</a:t>
            </a:fld>
            <a:endParaRPr lang="sv-SE"/>
          </a:p>
        </p:txBody>
      </p:sp>
      <p:sp>
        <p:nvSpPr>
          <p:cNvPr id="9" name="Platshållare för sidfot 2">
            <a:extLst>
              <a:ext uri="{FF2B5EF4-FFF2-40B4-BE49-F238E27FC236}">
                <a16:creationId xmlns:a16="http://schemas.microsoft.com/office/drawing/2014/main" id="{D510819A-9730-1174-B5C1-AB32D31AA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10" name="Platshållare för bildnummer 3">
            <a:extLst>
              <a:ext uri="{FF2B5EF4-FFF2-40B4-BE49-F238E27FC236}">
                <a16:creationId xmlns:a16="http://schemas.microsoft.com/office/drawing/2014/main" id="{B995205B-A1BD-49D8-FE39-9AD12A8E4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CA6733A0-1EA9-E846-8D54-BD54541054AE}" type="slidenum">
              <a:rPr lang="sv-SE" altLang="en-SE"/>
              <a:pPr/>
              <a:t>‹#›</a:t>
            </a:fld>
            <a:endParaRPr lang="sv-SE" altLang="en-SE"/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AE137802-DCDD-C45E-30EF-B6AF5E2C878B}"/>
              </a:ext>
            </a:extLst>
          </p:cNvPr>
          <p:cNvSpPr txBox="1"/>
          <p:nvPr userDrawn="1"/>
        </p:nvSpPr>
        <p:spPr>
          <a:xfrm>
            <a:off x="179388" y="476250"/>
            <a:ext cx="8636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sv-SE" dirty="0">
              <a:latin typeface="+mn-lt"/>
              <a:cs typeface="+mn-cs"/>
            </a:endParaRP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6F0FFFA7-1F3A-8D53-68D7-E26888E9BA24}"/>
              </a:ext>
            </a:extLst>
          </p:cNvPr>
          <p:cNvSpPr txBox="1"/>
          <p:nvPr userDrawn="1"/>
        </p:nvSpPr>
        <p:spPr>
          <a:xfrm>
            <a:off x="107950" y="384175"/>
            <a:ext cx="22320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Webbplatsens titel: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3BD6E138-4D43-C5B4-2C15-712C86D66664}"/>
              </a:ext>
            </a:extLst>
          </p:cNvPr>
          <p:cNvSpPr txBox="1"/>
          <p:nvPr userDrawn="1"/>
        </p:nvSpPr>
        <p:spPr>
          <a:xfrm>
            <a:off x="179388" y="836613"/>
            <a:ext cx="8636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sv-SE" dirty="0">
              <a:latin typeface="+mn-lt"/>
              <a:cs typeface="+mn-cs"/>
            </a:endParaRPr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C8B3CAB4-7C5E-2FAC-7DDB-A232B07CF75E}"/>
              </a:ext>
            </a:extLst>
          </p:cNvPr>
          <p:cNvSpPr txBox="1"/>
          <p:nvPr userDrawn="1"/>
        </p:nvSpPr>
        <p:spPr>
          <a:xfrm>
            <a:off x="107950" y="1052513"/>
            <a:ext cx="115093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Utvecklare:</a:t>
            </a:r>
          </a:p>
        </p:txBody>
      </p:sp>
      <p:sp>
        <p:nvSpPr>
          <p:cNvPr id="15" name="textruta 14">
            <a:extLst>
              <a:ext uri="{FF2B5EF4-FFF2-40B4-BE49-F238E27FC236}">
                <a16:creationId xmlns:a16="http://schemas.microsoft.com/office/drawing/2014/main" id="{6D978EB2-552D-6F91-2342-A8F9966AAFA4}"/>
              </a:ext>
            </a:extLst>
          </p:cNvPr>
          <p:cNvSpPr txBox="1"/>
          <p:nvPr userDrawn="1"/>
        </p:nvSpPr>
        <p:spPr>
          <a:xfrm>
            <a:off x="0" y="0"/>
            <a:ext cx="41402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b="1" dirty="0">
                <a:latin typeface="Candara" pitchFamily="34" charset="0"/>
                <a:cs typeface="+mn-cs"/>
              </a:rPr>
              <a:t>STORYBOARD - WEBBUTVECKLING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6DD279DD-46C5-7EB4-AC3C-6B37C7E55DA9}"/>
              </a:ext>
            </a:extLst>
          </p:cNvPr>
          <p:cNvSpPr/>
          <p:nvPr userDrawn="1"/>
        </p:nvSpPr>
        <p:spPr>
          <a:xfrm>
            <a:off x="4067175" y="404813"/>
            <a:ext cx="4897438" cy="1123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A6664E8C-83FD-83B8-8471-8D0FDC5884DB}"/>
              </a:ext>
            </a:extLst>
          </p:cNvPr>
          <p:cNvSpPr txBox="1"/>
          <p:nvPr userDrawn="1"/>
        </p:nvSpPr>
        <p:spPr>
          <a:xfrm>
            <a:off x="4464050" y="593725"/>
            <a:ext cx="976313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sv-SE" dirty="0">
              <a:latin typeface="+mn-lt"/>
              <a:cs typeface="+mn-cs"/>
            </a:endParaRPr>
          </a:p>
        </p:txBody>
      </p:sp>
      <p:sp>
        <p:nvSpPr>
          <p:cNvPr id="18" name="textruta 17">
            <a:extLst>
              <a:ext uri="{FF2B5EF4-FFF2-40B4-BE49-F238E27FC236}">
                <a16:creationId xmlns:a16="http://schemas.microsoft.com/office/drawing/2014/main" id="{32E6B1E7-0DBF-EFC4-CDB9-8AEEB272B8F6}"/>
              </a:ext>
            </a:extLst>
          </p:cNvPr>
          <p:cNvSpPr txBox="1"/>
          <p:nvPr userDrawn="1"/>
        </p:nvSpPr>
        <p:spPr>
          <a:xfrm>
            <a:off x="4024313" y="361950"/>
            <a:ext cx="2524125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Beskrivning av scenen: </a:t>
            </a:r>
          </a:p>
        </p:txBody>
      </p:sp>
      <p:sp>
        <p:nvSpPr>
          <p:cNvPr id="19" name="Rektangel 18">
            <a:extLst>
              <a:ext uri="{FF2B5EF4-FFF2-40B4-BE49-F238E27FC236}">
                <a16:creationId xmlns:a16="http://schemas.microsoft.com/office/drawing/2014/main" id="{C9C9D66E-2C55-8FB2-543D-8450135815BE}"/>
              </a:ext>
            </a:extLst>
          </p:cNvPr>
          <p:cNvSpPr/>
          <p:nvPr userDrawn="1"/>
        </p:nvSpPr>
        <p:spPr>
          <a:xfrm>
            <a:off x="136525" y="1527175"/>
            <a:ext cx="8828088" cy="4781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242636D3-DF2F-F242-EE9D-FB7D5CFC7456}"/>
              </a:ext>
            </a:extLst>
          </p:cNvPr>
          <p:cNvSpPr txBox="1"/>
          <p:nvPr userDrawn="1"/>
        </p:nvSpPr>
        <p:spPr>
          <a:xfrm>
            <a:off x="107950" y="1484313"/>
            <a:ext cx="22320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Färger:</a:t>
            </a:r>
          </a:p>
        </p:txBody>
      </p:sp>
      <p:sp>
        <p:nvSpPr>
          <p:cNvPr id="21" name="textruta 20">
            <a:extLst>
              <a:ext uri="{FF2B5EF4-FFF2-40B4-BE49-F238E27FC236}">
                <a16:creationId xmlns:a16="http://schemas.microsoft.com/office/drawing/2014/main" id="{68CDED0E-DFA1-19D0-DB80-8A4807528E15}"/>
              </a:ext>
            </a:extLst>
          </p:cNvPr>
          <p:cNvSpPr txBox="1"/>
          <p:nvPr userDrawn="1"/>
        </p:nvSpPr>
        <p:spPr>
          <a:xfrm>
            <a:off x="107950" y="2257425"/>
            <a:ext cx="22320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Texter:</a:t>
            </a:r>
          </a:p>
        </p:txBody>
      </p:sp>
      <p:sp>
        <p:nvSpPr>
          <p:cNvPr id="22" name="textruta 21">
            <a:extLst>
              <a:ext uri="{FF2B5EF4-FFF2-40B4-BE49-F238E27FC236}">
                <a16:creationId xmlns:a16="http://schemas.microsoft.com/office/drawing/2014/main" id="{B806221D-5235-8D9E-2EF5-4E5F9F277C61}"/>
              </a:ext>
            </a:extLst>
          </p:cNvPr>
          <p:cNvSpPr txBox="1"/>
          <p:nvPr userDrawn="1"/>
        </p:nvSpPr>
        <p:spPr>
          <a:xfrm>
            <a:off x="107950" y="3429000"/>
            <a:ext cx="22320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Interaktion:</a:t>
            </a:r>
          </a:p>
        </p:txBody>
      </p:sp>
      <p:sp>
        <p:nvSpPr>
          <p:cNvPr id="23" name="textruta 22">
            <a:extLst>
              <a:ext uri="{FF2B5EF4-FFF2-40B4-BE49-F238E27FC236}">
                <a16:creationId xmlns:a16="http://schemas.microsoft.com/office/drawing/2014/main" id="{01868334-D258-78EF-F30C-B7837AD84FA5}"/>
              </a:ext>
            </a:extLst>
          </p:cNvPr>
          <p:cNvSpPr txBox="1"/>
          <p:nvPr userDrawn="1"/>
        </p:nvSpPr>
        <p:spPr>
          <a:xfrm>
            <a:off x="107950" y="4560888"/>
            <a:ext cx="22320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Länkar:</a:t>
            </a:r>
          </a:p>
        </p:txBody>
      </p:sp>
      <p:sp>
        <p:nvSpPr>
          <p:cNvPr id="24" name="textruta 23">
            <a:extLst>
              <a:ext uri="{FF2B5EF4-FFF2-40B4-BE49-F238E27FC236}">
                <a16:creationId xmlns:a16="http://schemas.microsoft.com/office/drawing/2014/main" id="{F62A82E8-9399-141B-0CD6-3DD6C1215EE9}"/>
              </a:ext>
            </a:extLst>
          </p:cNvPr>
          <p:cNvSpPr txBox="1"/>
          <p:nvPr userDrawn="1"/>
        </p:nvSpPr>
        <p:spPr>
          <a:xfrm>
            <a:off x="107950" y="5641975"/>
            <a:ext cx="223202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Ljud/animationer:</a:t>
            </a:r>
          </a:p>
        </p:txBody>
      </p:sp>
      <p:sp>
        <p:nvSpPr>
          <p:cNvPr id="25" name="Rektangel med rundade hörn 24">
            <a:extLst>
              <a:ext uri="{FF2B5EF4-FFF2-40B4-BE49-F238E27FC236}">
                <a16:creationId xmlns:a16="http://schemas.microsoft.com/office/drawing/2014/main" id="{7EAA696D-714E-E7D8-73D4-814EE95FC788}"/>
              </a:ext>
            </a:extLst>
          </p:cNvPr>
          <p:cNvSpPr/>
          <p:nvPr userDrawn="1"/>
        </p:nvSpPr>
        <p:spPr>
          <a:xfrm>
            <a:off x="2843213" y="1628775"/>
            <a:ext cx="6049962" cy="432117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sv-SE"/>
          </a:p>
        </p:txBody>
      </p:sp>
      <p:sp>
        <p:nvSpPr>
          <p:cNvPr id="26" name="textruta 25">
            <a:extLst>
              <a:ext uri="{FF2B5EF4-FFF2-40B4-BE49-F238E27FC236}">
                <a16:creationId xmlns:a16="http://schemas.microsoft.com/office/drawing/2014/main" id="{92F9A622-D192-148E-929F-2225C9893DDE}"/>
              </a:ext>
            </a:extLst>
          </p:cNvPr>
          <p:cNvSpPr txBox="1"/>
          <p:nvPr userDrawn="1"/>
        </p:nvSpPr>
        <p:spPr>
          <a:xfrm>
            <a:off x="7164388" y="6021388"/>
            <a:ext cx="1728787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dirty="0">
                <a:latin typeface="Candara" pitchFamily="34" charset="0"/>
                <a:cs typeface="+mn-cs"/>
              </a:rPr>
              <a:t>Scen _____ av _____</a:t>
            </a:r>
          </a:p>
        </p:txBody>
      </p:sp>
      <p:sp>
        <p:nvSpPr>
          <p:cNvPr id="1046" name="Platshållare för rubrik 27">
            <a:extLst>
              <a:ext uri="{FF2B5EF4-FFF2-40B4-BE49-F238E27FC236}">
                <a16:creationId xmlns:a16="http://schemas.microsoft.com/office/drawing/2014/main" id="{5C2182F3-B94F-FC88-E99E-7E29DC47417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en-SE"/>
              <a:t>Klicka här för att ändra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Platshållare för text 1">
            <a:extLst>
              <a:ext uri="{FF2B5EF4-FFF2-40B4-BE49-F238E27FC236}">
                <a16:creationId xmlns:a16="http://schemas.microsoft.com/office/drawing/2014/main" id="{CADFCC73-B1AC-B322-1FEB-55CFB8EE57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179388" y="620713"/>
            <a:ext cx="3816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SE" altLang="en-SE" dirty="0"/>
              <a:t>FejkNews</a:t>
            </a:r>
          </a:p>
        </p:txBody>
      </p:sp>
      <p:sp>
        <p:nvSpPr>
          <p:cNvPr id="5123" name="Platshållare för text 2">
            <a:extLst>
              <a:ext uri="{FF2B5EF4-FFF2-40B4-BE49-F238E27FC236}">
                <a16:creationId xmlns:a16="http://schemas.microsoft.com/office/drawing/2014/main" id="{B6B73E4D-5962-F1A5-D0DD-3415EB384B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auto">
          <a:xfrm>
            <a:off x="1187450" y="1052513"/>
            <a:ext cx="2808288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SE" altLang="en-SE" dirty="0"/>
              <a:t>Dag Fredriksson</a:t>
            </a:r>
          </a:p>
        </p:txBody>
      </p:sp>
      <p:sp>
        <p:nvSpPr>
          <p:cNvPr id="5124" name="Platshållare för text 3">
            <a:extLst>
              <a:ext uri="{FF2B5EF4-FFF2-40B4-BE49-F238E27FC236}">
                <a16:creationId xmlns:a16="http://schemas.microsoft.com/office/drawing/2014/main" id="{7EBFDCF7-ABAF-0CE7-3748-736D341E23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auto">
          <a:xfrm>
            <a:off x="107950" y="1700213"/>
            <a:ext cx="266382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r>
              <a:rPr lang="en-SE" altLang="en-SE" dirty="0"/>
              <a:t>Svart text på vit bakgrund</a:t>
            </a:r>
          </a:p>
          <a:p>
            <a:r>
              <a:rPr lang="en-SE" altLang="en-SE" dirty="0"/>
              <a:t>Artikle-länk svart, övriga blå. Läst länk</a:t>
            </a:r>
          </a:p>
          <a:p>
            <a:r>
              <a:rPr lang="en-GB" altLang="en-SE" dirty="0"/>
              <a:t>L</a:t>
            </a:r>
            <a:r>
              <a:rPr lang="en-SE" altLang="en-SE" dirty="0"/>
              <a:t>ila. Mus över-bakgrund grå och vit text.</a:t>
            </a:r>
          </a:p>
          <a:p>
            <a:endParaRPr lang="en-SE" altLang="en-SE" dirty="0"/>
          </a:p>
        </p:txBody>
      </p:sp>
      <p:sp>
        <p:nvSpPr>
          <p:cNvPr id="5125" name="Platshållare för text 4">
            <a:extLst>
              <a:ext uri="{FF2B5EF4-FFF2-40B4-BE49-F238E27FC236}">
                <a16:creationId xmlns:a16="http://schemas.microsoft.com/office/drawing/2014/main" id="{C1684BDD-8AB5-8D89-D0BB-CE1808896C3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auto">
          <a:xfrm>
            <a:off x="107950" y="4849813"/>
            <a:ext cx="2663825" cy="811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r>
              <a:rPr lang="en-SE" altLang="en-SE" dirty="0"/>
              <a:t>Alla länkar blir understrukna vid mus </a:t>
            </a:r>
          </a:p>
          <a:p>
            <a:r>
              <a:rPr lang="en-GB" altLang="en-SE" dirty="0" err="1"/>
              <a:t>ö</a:t>
            </a:r>
            <a:r>
              <a:rPr lang="en-SE" altLang="en-SE" dirty="0"/>
              <a:t>ver. Länkarna </a:t>
            </a:r>
            <a:r>
              <a:rPr lang="en-GB" altLang="en-SE" dirty="0"/>
              <a:t>I</a:t>
            </a:r>
            <a:r>
              <a:rPr lang="en-SE" altLang="en-SE" dirty="0"/>
              <a:t> artiklen (titeln) är svarta </a:t>
            </a:r>
          </a:p>
          <a:p>
            <a:r>
              <a:rPr lang="en-SE" altLang="en-SE" dirty="0"/>
              <a:t>Övrika länkar är blåa och blir lila om de</a:t>
            </a:r>
          </a:p>
          <a:p>
            <a:r>
              <a:rPr lang="en-SE" altLang="en-SE" dirty="0"/>
              <a:t>blivit klickade på.</a:t>
            </a:r>
          </a:p>
        </p:txBody>
      </p:sp>
      <p:sp>
        <p:nvSpPr>
          <p:cNvPr id="5126" name="Platshållare för text 5">
            <a:extLst>
              <a:ext uri="{FF2B5EF4-FFF2-40B4-BE49-F238E27FC236}">
                <a16:creationId xmlns:a16="http://schemas.microsoft.com/office/drawing/2014/main" id="{7DF80089-DCA4-5AF5-51B0-876291A384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auto">
          <a:xfrm>
            <a:off x="4067175" y="620713"/>
            <a:ext cx="4897438" cy="863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/>
          <a:p>
            <a:r>
              <a:rPr lang="en-SE" altLang="en-SE" dirty="0"/>
              <a:t>Detta är startsidan och huvudsidan av webbplatsen. Överst återfinns</a:t>
            </a:r>
          </a:p>
          <a:p>
            <a:r>
              <a:rPr lang="en-GB" altLang="en-SE" dirty="0"/>
              <a:t>H</a:t>
            </a:r>
            <a:r>
              <a:rPr lang="en-SE" altLang="en-SE" dirty="0"/>
              <a:t>eadern som håller logga och den globala navigerinen. Denna del åtefinns på </a:t>
            </a:r>
          </a:p>
          <a:p>
            <a:r>
              <a:rPr lang="en-SE" altLang="en-SE" dirty="0"/>
              <a:t>alla sidor och även footern. Sidans huvudinnehåll består av en nyhets grid med </a:t>
            </a:r>
          </a:p>
          <a:p>
            <a:r>
              <a:rPr lang="en-SE" altLang="en-SE" dirty="0"/>
              <a:t>se senaste blandade nyheternaartiklar. Alla artiklar är klickbara. </a:t>
            </a:r>
          </a:p>
        </p:txBody>
      </p:sp>
      <p:sp>
        <p:nvSpPr>
          <p:cNvPr id="5127" name="Platshållare för text 6">
            <a:extLst>
              <a:ext uri="{FF2B5EF4-FFF2-40B4-BE49-F238E27FC236}">
                <a16:creationId xmlns:a16="http://schemas.microsoft.com/office/drawing/2014/main" id="{2F958D1C-DE03-9371-9E3C-15535AAA3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auto">
          <a:xfrm>
            <a:off x="107950" y="2492375"/>
            <a:ext cx="2663825" cy="93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SE" altLang="en-SE" dirty="0"/>
              <a:t>Alla text </a:t>
            </a:r>
            <a:r>
              <a:rPr lang="en-GB" altLang="en-SE" dirty="0"/>
              <a:t>font-family (Arial, Helvetica, </a:t>
            </a:r>
          </a:p>
          <a:p>
            <a:r>
              <a:rPr lang="en-GB" altLang="en-SE" dirty="0"/>
              <a:t>sans-serif) </a:t>
            </a:r>
            <a:r>
              <a:rPr lang="en-SE" altLang="en-SE" dirty="0"/>
              <a:t>Huvud titel (h1, Senaste) </a:t>
            </a:r>
          </a:p>
          <a:p>
            <a:r>
              <a:rPr lang="en-GB" altLang="en-SE" dirty="0"/>
              <a:t>2rem. Artikel heading h2 1.5rem. </a:t>
            </a:r>
          </a:p>
          <a:p>
            <a:r>
              <a:rPr lang="en-GB" altLang="en-SE" dirty="0" err="1"/>
              <a:t>Löptext</a:t>
            </a:r>
            <a:r>
              <a:rPr lang="en-GB" altLang="en-SE" dirty="0"/>
              <a:t> 1rem.</a:t>
            </a:r>
          </a:p>
          <a:p>
            <a:endParaRPr lang="en-SE" altLang="en-SE" dirty="0"/>
          </a:p>
        </p:txBody>
      </p:sp>
      <p:sp>
        <p:nvSpPr>
          <p:cNvPr id="5128" name="Platshållare för text 7">
            <a:extLst>
              <a:ext uri="{FF2B5EF4-FFF2-40B4-BE49-F238E27FC236}">
                <a16:creationId xmlns:a16="http://schemas.microsoft.com/office/drawing/2014/main" id="{BBF6D189-9CDF-A71D-AF7C-42D03B3047A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auto">
          <a:xfrm>
            <a:off x="107950" y="3644900"/>
            <a:ext cx="2663825" cy="93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sv-SE" altLang="en-SE" dirty="0"/>
              <a:t>Menytexten </a:t>
            </a:r>
            <a:r>
              <a:rPr lang="en-GB" altLang="en-SE" dirty="0"/>
              <a:t>I</a:t>
            </a:r>
            <a:r>
              <a:rPr lang="en-SE" altLang="en-SE" dirty="0"/>
              <a:t> toppen ändrar </a:t>
            </a:r>
          </a:p>
          <a:p>
            <a:r>
              <a:rPr lang="en-SE" altLang="en-SE" dirty="0"/>
              <a:t>bakgrundsfärgen och textfärgen  när </a:t>
            </a:r>
          </a:p>
          <a:p>
            <a:r>
              <a:rPr lang="en-SE" altLang="en-SE" dirty="0"/>
              <a:t>musen förs över en menytext. Loggan </a:t>
            </a:r>
          </a:p>
          <a:p>
            <a:r>
              <a:rPr lang="en-SE" altLang="en-SE" dirty="0"/>
              <a:t>tar dig alltid till Startsidan</a:t>
            </a:r>
          </a:p>
        </p:txBody>
      </p:sp>
      <p:sp>
        <p:nvSpPr>
          <p:cNvPr id="5129" name="Platshållare för text 8">
            <a:extLst>
              <a:ext uri="{FF2B5EF4-FFF2-40B4-BE49-F238E27FC236}">
                <a16:creationId xmlns:a16="http://schemas.microsoft.com/office/drawing/2014/main" id="{5DDA9DE8-F8CF-0EC9-3563-AB275B0E2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auto">
          <a:xfrm>
            <a:off x="107950" y="5876925"/>
            <a:ext cx="2592388" cy="431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r>
              <a:rPr lang="en-SE" altLang="en-SE" dirty="0"/>
              <a:t>Vid mus över på en artikel får bider </a:t>
            </a:r>
          </a:p>
          <a:p>
            <a:r>
              <a:rPr lang="en-SE" altLang="en-SE" dirty="0"/>
              <a:t>ett animerat halvtransperant lager över sig.</a:t>
            </a:r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F6942611-B8AE-791F-37E1-418A9E63E4E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667625" y="6021388"/>
            <a:ext cx="433388" cy="287337"/>
          </a:xfrm>
        </p:spPr>
        <p:txBody>
          <a:bodyPr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sv-SE" dirty="0"/>
              <a:t>1</a:t>
            </a:r>
          </a:p>
        </p:txBody>
      </p:sp>
      <p:pic>
        <p:nvPicPr>
          <p:cNvPr id="15" name="Picture 14" descr="A screenshot of a news page&#10;&#10;Description automatically generated">
            <a:extLst>
              <a:ext uri="{FF2B5EF4-FFF2-40B4-BE49-F238E27FC236}">
                <a16:creationId xmlns:a16="http://schemas.microsoft.com/office/drawing/2014/main" id="{C9D919CD-2548-9C64-A6E8-8ADAF247F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57" y="1789524"/>
            <a:ext cx="5350383" cy="401574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F0FBBE8-81B5-EFCA-9229-E5BE65C46E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lnSpcReduction="10000"/>
          </a:bodyPr>
          <a:lstStyle/>
          <a:p>
            <a:r>
              <a:rPr lang="en-SE" dirty="0"/>
              <a:t>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36A59-8848-1FAC-1C37-17D112A05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Platshållare för text 1">
            <a:extLst>
              <a:ext uri="{FF2B5EF4-FFF2-40B4-BE49-F238E27FC236}">
                <a16:creationId xmlns:a16="http://schemas.microsoft.com/office/drawing/2014/main" id="{CED99FBE-A3FB-9F25-8D92-DA826BFF6B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179388" y="620713"/>
            <a:ext cx="3816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SE" altLang="en-SE" dirty="0"/>
              <a:t>FejkNews</a:t>
            </a:r>
          </a:p>
        </p:txBody>
      </p:sp>
      <p:sp>
        <p:nvSpPr>
          <p:cNvPr id="5123" name="Platshållare för text 2">
            <a:extLst>
              <a:ext uri="{FF2B5EF4-FFF2-40B4-BE49-F238E27FC236}">
                <a16:creationId xmlns:a16="http://schemas.microsoft.com/office/drawing/2014/main" id="{F797301E-A583-A0FF-B0D6-7C807FB90A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auto">
          <a:xfrm>
            <a:off x="1187450" y="1052513"/>
            <a:ext cx="2808288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SE" altLang="en-SE" dirty="0"/>
              <a:t>Dag Fredriksson</a:t>
            </a:r>
          </a:p>
        </p:txBody>
      </p:sp>
      <p:sp>
        <p:nvSpPr>
          <p:cNvPr id="5124" name="Platshållare för text 3">
            <a:extLst>
              <a:ext uri="{FF2B5EF4-FFF2-40B4-BE49-F238E27FC236}">
                <a16:creationId xmlns:a16="http://schemas.microsoft.com/office/drawing/2014/main" id="{B24E5C8D-C8EA-F8E1-6C33-2A22861E12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auto">
          <a:xfrm>
            <a:off x="107950" y="1700213"/>
            <a:ext cx="266382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r>
              <a:rPr lang="en-SE" altLang="en-SE" dirty="0"/>
              <a:t>Svart text på vit bakgrund</a:t>
            </a:r>
          </a:p>
          <a:p>
            <a:r>
              <a:rPr lang="en-SE" altLang="en-SE" dirty="0"/>
              <a:t>Artikle-länk svart, övriga blå. Läst länk</a:t>
            </a:r>
          </a:p>
          <a:p>
            <a:r>
              <a:rPr lang="en-GB" altLang="en-SE" dirty="0"/>
              <a:t>L</a:t>
            </a:r>
            <a:r>
              <a:rPr lang="en-SE" altLang="en-SE" dirty="0"/>
              <a:t>ila. Mus över-bakgrund grå och vit text.</a:t>
            </a:r>
          </a:p>
        </p:txBody>
      </p:sp>
      <p:sp>
        <p:nvSpPr>
          <p:cNvPr id="5125" name="Platshållare för text 4">
            <a:extLst>
              <a:ext uri="{FF2B5EF4-FFF2-40B4-BE49-F238E27FC236}">
                <a16:creationId xmlns:a16="http://schemas.microsoft.com/office/drawing/2014/main" id="{18519DD6-7C04-CA84-A2A9-41B92C7EAB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auto">
          <a:xfrm>
            <a:off x="107950" y="4849813"/>
            <a:ext cx="2663825" cy="811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r>
              <a:rPr lang="en-SE" altLang="en-SE" dirty="0"/>
              <a:t>Alla länkar blir understrukna vid mus </a:t>
            </a:r>
          </a:p>
          <a:p>
            <a:r>
              <a:rPr lang="en-GB" altLang="en-SE" dirty="0" err="1"/>
              <a:t>ö</a:t>
            </a:r>
            <a:r>
              <a:rPr lang="en-SE" altLang="en-SE" dirty="0"/>
              <a:t>ver. Länkarna </a:t>
            </a:r>
            <a:r>
              <a:rPr lang="en-GB" altLang="en-SE" dirty="0"/>
              <a:t>I</a:t>
            </a:r>
            <a:r>
              <a:rPr lang="en-SE" altLang="en-SE" dirty="0"/>
              <a:t> artiklen (titeln) är svarta </a:t>
            </a:r>
          </a:p>
          <a:p>
            <a:r>
              <a:rPr lang="en-SE" altLang="en-SE" dirty="0"/>
              <a:t>Övrika länkar är blåa och blir lila om de</a:t>
            </a:r>
          </a:p>
          <a:p>
            <a:r>
              <a:rPr lang="en-SE" altLang="en-SE" dirty="0"/>
              <a:t>blivit klickade på.</a:t>
            </a:r>
          </a:p>
        </p:txBody>
      </p:sp>
      <p:sp>
        <p:nvSpPr>
          <p:cNvPr id="5126" name="Platshållare för text 5">
            <a:extLst>
              <a:ext uri="{FF2B5EF4-FFF2-40B4-BE49-F238E27FC236}">
                <a16:creationId xmlns:a16="http://schemas.microsoft.com/office/drawing/2014/main" id="{02176575-1C64-6B64-376E-019ADEF21FA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auto">
          <a:xfrm>
            <a:off x="4067175" y="620713"/>
            <a:ext cx="4897438" cy="863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SE" altLang="en-SE" dirty="0"/>
              <a:t>Detta är en av avdelningarea  på webbplatsen som bestor av </a:t>
            </a:r>
          </a:p>
          <a:p>
            <a:r>
              <a:rPr lang="en-SE" altLang="en-SE" dirty="0"/>
              <a:t>sportnyheter. </a:t>
            </a:r>
            <a:r>
              <a:rPr lang="en-GB" altLang="en-SE" dirty="0"/>
              <a:t>H</a:t>
            </a:r>
            <a:r>
              <a:rPr lang="en-SE" altLang="en-SE" dirty="0"/>
              <a:t>eadern och </a:t>
            </a:r>
            <a:r>
              <a:rPr lang="en-GB" altLang="en-SE" dirty="0"/>
              <a:t>F</a:t>
            </a:r>
            <a:r>
              <a:rPr lang="en-SE" altLang="en-SE" dirty="0"/>
              <a:t>ooter är på kvar på samma ställe för alla</a:t>
            </a:r>
          </a:p>
          <a:p>
            <a:r>
              <a:rPr lang="en-SE" altLang="en-SE" dirty="0"/>
              <a:t>sidor. Klicka på valfri artikel och njut av sportens värld. </a:t>
            </a:r>
          </a:p>
        </p:txBody>
      </p:sp>
      <p:sp>
        <p:nvSpPr>
          <p:cNvPr id="5127" name="Platshållare för text 6">
            <a:extLst>
              <a:ext uri="{FF2B5EF4-FFF2-40B4-BE49-F238E27FC236}">
                <a16:creationId xmlns:a16="http://schemas.microsoft.com/office/drawing/2014/main" id="{A7B13880-0299-A724-0B6B-EF2126D3BB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auto">
          <a:xfrm>
            <a:off x="107950" y="2492375"/>
            <a:ext cx="2663825" cy="93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SE" altLang="en-SE" dirty="0"/>
              <a:t>Alla text </a:t>
            </a:r>
            <a:r>
              <a:rPr lang="en-GB" altLang="en-SE" dirty="0"/>
              <a:t>font-family (Arial, Helvetica, </a:t>
            </a:r>
          </a:p>
          <a:p>
            <a:r>
              <a:rPr lang="en-GB" altLang="en-SE" dirty="0"/>
              <a:t>sans-serif) </a:t>
            </a:r>
            <a:r>
              <a:rPr lang="en-SE" altLang="en-SE" dirty="0"/>
              <a:t>Huvud titel (h1, Sport) </a:t>
            </a:r>
          </a:p>
          <a:p>
            <a:r>
              <a:rPr lang="en-GB" altLang="en-SE" dirty="0"/>
              <a:t>2rem. Artikel heading h2 1.5rem. </a:t>
            </a:r>
          </a:p>
          <a:p>
            <a:r>
              <a:rPr lang="en-GB" altLang="en-SE" dirty="0" err="1"/>
              <a:t>Löptext</a:t>
            </a:r>
            <a:r>
              <a:rPr lang="en-GB" altLang="en-SE" dirty="0"/>
              <a:t> 1rem.</a:t>
            </a:r>
          </a:p>
          <a:p>
            <a:endParaRPr lang="en-SE" altLang="en-SE" dirty="0"/>
          </a:p>
        </p:txBody>
      </p:sp>
      <p:sp>
        <p:nvSpPr>
          <p:cNvPr id="5128" name="Platshållare för text 7">
            <a:extLst>
              <a:ext uri="{FF2B5EF4-FFF2-40B4-BE49-F238E27FC236}">
                <a16:creationId xmlns:a16="http://schemas.microsoft.com/office/drawing/2014/main" id="{CAF506F2-E4C2-39E1-7831-42777BB4E3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auto">
          <a:xfrm>
            <a:off x="107950" y="3644900"/>
            <a:ext cx="2663825" cy="93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sv-SE" altLang="en-SE" dirty="0"/>
              <a:t>Menytexten</a:t>
            </a:r>
            <a:r>
              <a:rPr lang="en-SE" altLang="en-SE" dirty="0"/>
              <a:t> </a:t>
            </a:r>
            <a:r>
              <a:rPr lang="en-GB" altLang="en-SE" dirty="0"/>
              <a:t>I</a:t>
            </a:r>
            <a:r>
              <a:rPr lang="en-SE" altLang="en-SE" dirty="0"/>
              <a:t> toppen ändrar </a:t>
            </a:r>
          </a:p>
          <a:p>
            <a:r>
              <a:rPr lang="en-GB" altLang="en-SE" dirty="0"/>
              <a:t>b</a:t>
            </a:r>
            <a:r>
              <a:rPr lang="en-SE" altLang="en-SE" dirty="0"/>
              <a:t>akgrundsfärgen och textfärgen  när </a:t>
            </a:r>
          </a:p>
          <a:p>
            <a:r>
              <a:rPr lang="en-SE" altLang="en-SE" dirty="0"/>
              <a:t>musen förs över en menytext. Loggan </a:t>
            </a:r>
          </a:p>
          <a:p>
            <a:r>
              <a:rPr lang="en-SE" altLang="en-SE" dirty="0"/>
              <a:t>tar dig alltid till Startsidan</a:t>
            </a:r>
          </a:p>
        </p:txBody>
      </p:sp>
      <p:sp>
        <p:nvSpPr>
          <p:cNvPr id="5129" name="Platshållare för text 8">
            <a:extLst>
              <a:ext uri="{FF2B5EF4-FFF2-40B4-BE49-F238E27FC236}">
                <a16:creationId xmlns:a16="http://schemas.microsoft.com/office/drawing/2014/main" id="{46DE21B0-B748-A50B-CCFA-42BD595FAA8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auto">
          <a:xfrm>
            <a:off x="107950" y="5876925"/>
            <a:ext cx="2592388" cy="431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r>
              <a:rPr lang="en-SE" altLang="en-SE" dirty="0"/>
              <a:t>Vid mus över på en artikel får bider </a:t>
            </a:r>
          </a:p>
          <a:p>
            <a:r>
              <a:rPr lang="en-SE" altLang="en-SE" dirty="0"/>
              <a:t>ett animerat halvtransperant lager över sig.</a:t>
            </a:r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3FBAFA80-3473-0C47-3BD7-62B298B57A5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667625" y="6021388"/>
            <a:ext cx="433388" cy="287337"/>
          </a:xfrm>
        </p:spPr>
        <p:txBody>
          <a:bodyPr>
            <a:normAutofit fontScale="92500"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sv-SE" dirty="0"/>
              <a:t>2</a:t>
            </a:r>
          </a:p>
        </p:txBody>
      </p:sp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A452C62F-974F-07B1-86B2-6EA44ABEE50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16913" y="6021388"/>
            <a:ext cx="431800" cy="287337"/>
          </a:xfrm>
        </p:spPr>
        <p:txBody>
          <a:bodyPr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sv-SE" dirty="0"/>
              <a:t>5</a:t>
            </a:r>
          </a:p>
        </p:txBody>
      </p:sp>
      <p:pic>
        <p:nvPicPr>
          <p:cNvPr id="7" name="Picture 6" descr="A screenshot of a news page&#10;&#10;Description automatically generated">
            <a:extLst>
              <a:ext uri="{FF2B5EF4-FFF2-40B4-BE49-F238E27FC236}">
                <a16:creationId xmlns:a16="http://schemas.microsoft.com/office/drawing/2014/main" id="{7411433F-1DB5-C783-7DD8-A49F20E02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57" y="1789524"/>
            <a:ext cx="5350383" cy="401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66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9FCAA-B21F-F646-A5F5-B33BE5CD8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Platshållare för text 1">
            <a:extLst>
              <a:ext uri="{FF2B5EF4-FFF2-40B4-BE49-F238E27FC236}">
                <a16:creationId xmlns:a16="http://schemas.microsoft.com/office/drawing/2014/main" id="{4C91098C-E20A-F6FE-74DE-DBC5BB380E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179388" y="620713"/>
            <a:ext cx="3816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SE" altLang="en-SE" dirty="0"/>
              <a:t>FejkNews</a:t>
            </a:r>
          </a:p>
        </p:txBody>
      </p:sp>
      <p:sp>
        <p:nvSpPr>
          <p:cNvPr id="5123" name="Platshållare för text 2">
            <a:extLst>
              <a:ext uri="{FF2B5EF4-FFF2-40B4-BE49-F238E27FC236}">
                <a16:creationId xmlns:a16="http://schemas.microsoft.com/office/drawing/2014/main" id="{FAAFD70C-5D96-C0A5-6DC5-EEA45F285B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auto">
          <a:xfrm>
            <a:off x="1187450" y="1052513"/>
            <a:ext cx="2808288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SE" altLang="en-SE" dirty="0"/>
              <a:t>Dag Fredriksson</a:t>
            </a:r>
          </a:p>
        </p:txBody>
      </p:sp>
      <p:sp>
        <p:nvSpPr>
          <p:cNvPr id="5124" name="Platshållare för text 3">
            <a:extLst>
              <a:ext uri="{FF2B5EF4-FFF2-40B4-BE49-F238E27FC236}">
                <a16:creationId xmlns:a16="http://schemas.microsoft.com/office/drawing/2014/main" id="{1C613AF3-2926-D450-CA95-788409A21F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auto">
          <a:xfrm>
            <a:off x="107950" y="1700213"/>
            <a:ext cx="266382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SE" altLang="en-SE" dirty="0"/>
              <a:t>Svart text på vit bakgrund</a:t>
            </a:r>
          </a:p>
        </p:txBody>
      </p:sp>
      <p:sp>
        <p:nvSpPr>
          <p:cNvPr id="5125" name="Platshållare för text 4">
            <a:extLst>
              <a:ext uri="{FF2B5EF4-FFF2-40B4-BE49-F238E27FC236}">
                <a16:creationId xmlns:a16="http://schemas.microsoft.com/office/drawing/2014/main" id="{2D127F2A-A046-C8E1-FA2A-68CBE89C90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auto">
          <a:xfrm>
            <a:off x="107950" y="4849813"/>
            <a:ext cx="2663825" cy="811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r>
              <a:rPr lang="en-SE" altLang="en-SE" dirty="0"/>
              <a:t>Alla länkar blir understrukna vid mus </a:t>
            </a:r>
          </a:p>
          <a:p>
            <a:r>
              <a:rPr lang="en-GB" altLang="en-SE" dirty="0" err="1"/>
              <a:t>ö</a:t>
            </a:r>
            <a:r>
              <a:rPr lang="en-SE" altLang="en-SE" dirty="0"/>
              <a:t>ver. Länkarna </a:t>
            </a:r>
            <a:r>
              <a:rPr lang="sv-SE" altLang="en-SE" dirty="0"/>
              <a:t>i </a:t>
            </a:r>
            <a:r>
              <a:rPr lang="sv-SE" altLang="en-SE" dirty="0" err="1"/>
              <a:t>breadcrumb</a:t>
            </a:r>
            <a:r>
              <a:rPr lang="en-SE" altLang="en-SE" dirty="0"/>
              <a:t> är svarta </a:t>
            </a:r>
          </a:p>
          <a:p>
            <a:r>
              <a:rPr lang="en-GB" altLang="en-SE" dirty="0"/>
              <a:t>o</a:t>
            </a:r>
            <a:r>
              <a:rPr lang="en-SE" altLang="en-SE" dirty="0"/>
              <a:t>ch får en pointer vi mus över den är är </a:t>
            </a:r>
          </a:p>
          <a:p>
            <a:r>
              <a:rPr lang="en-GB" altLang="en-SE" dirty="0"/>
              <a:t>U</a:t>
            </a:r>
            <a:r>
              <a:rPr lang="en-SE" altLang="en-SE" dirty="0"/>
              <a:t>nderstruken helatiden för att man ska kunna </a:t>
            </a:r>
          </a:p>
          <a:p>
            <a:r>
              <a:rPr lang="en-SE" altLang="en-SE" dirty="0"/>
              <a:t>se att det är en länk.</a:t>
            </a:r>
          </a:p>
        </p:txBody>
      </p:sp>
      <p:sp>
        <p:nvSpPr>
          <p:cNvPr id="5126" name="Platshållare för text 5">
            <a:extLst>
              <a:ext uri="{FF2B5EF4-FFF2-40B4-BE49-F238E27FC236}">
                <a16:creationId xmlns:a16="http://schemas.microsoft.com/office/drawing/2014/main" id="{3A3CF025-1C45-2F84-075C-C713452AEBE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auto">
          <a:xfrm>
            <a:off x="4067175" y="620713"/>
            <a:ext cx="4897438" cy="863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SE" altLang="en-SE" dirty="0"/>
              <a:t>På artikelsidan visas den valda artiklen. </a:t>
            </a:r>
            <a:r>
              <a:rPr lang="en-GB" altLang="en-SE" dirty="0"/>
              <a:t>H</a:t>
            </a:r>
            <a:r>
              <a:rPr lang="en-SE" altLang="en-SE" dirty="0"/>
              <a:t>eadern med navigering och </a:t>
            </a:r>
          </a:p>
          <a:p>
            <a:r>
              <a:rPr lang="en-SE" altLang="en-SE" dirty="0"/>
              <a:t>footer är den samma.  </a:t>
            </a:r>
          </a:p>
        </p:txBody>
      </p:sp>
      <p:sp>
        <p:nvSpPr>
          <p:cNvPr id="5127" name="Platshållare för text 6">
            <a:extLst>
              <a:ext uri="{FF2B5EF4-FFF2-40B4-BE49-F238E27FC236}">
                <a16:creationId xmlns:a16="http://schemas.microsoft.com/office/drawing/2014/main" id="{A1E74AAE-C1A4-156E-441F-2627C2D097F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auto">
          <a:xfrm>
            <a:off x="107950" y="2492375"/>
            <a:ext cx="2663825" cy="93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/>
          <a:p>
            <a:r>
              <a:rPr lang="en-SE" altLang="en-SE" dirty="0"/>
              <a:t>Alla text </a:t>
            </a:r>
            <a:r>
              <a:rPr lang="en-GB" altLang="en-SE" dirty="0"/>
              <a:t>font-family (Arial, Helvetica, </a:t>
            </a:r>
          </a:p>
          <a:p>
            <a:r>
              <a:rPr lang="en-GB" altLang="en-SE" dirty="0"/>
              <a:t>sans-serif) Artikel heading h2 1.5rem. </a:t>
            </a:r>
          </a:p>
          <a:p>
            <a:r>
              <a:rPr lang="en-GB" altLang="en-SE" dirty="0" err="1"/>
              <a:t>Löptext</a:t>
            </a:r>
            <a:r>
              <a:rPr lang="en-GB" altLang="en-SE" dirty="0"/>
              <a:t> 1rem. </a:t>
            </a:r>
            <a:r>
              <a:rPr lang="en-GB" altLang="en-SE" dirty="0" err="1"/>
              <a:t>Här</a:t>
            </a:r>
            <a:r>
              <a:rPr lang="en-GB" altLang="en-SE" dirty="0"/>
              <a:t> </a:t>
            </a:r>
            <a:r>
              <a:rPr lang="en-GB" altLang="en-SE" dirty="0" err="1"/>
              <a:t>blir</a:t>
            </a:r>
            <a:r>
              <a:rPr lang="en-GB" altLang="en-SE" dirty="0"/>
              <a:t> </a:t>
            </a:r>
            <a:r>
              <a:rPr lang="en-GB" altLang="en-SE" dirty="0" err="1"/>
              <a:t>loggan</a:t>
            </a:r>
            <a:r>
              <a:rPr lang="en-GB" altLang="en-SE" dirty="0"/>
              <a:t> </a:t>
            </a:r>
            <a:r>
              <a:rPr lang="en-GB" altLang="en-SE" dirty="0" err="1"/>
              <a:t>en</a:t>
            </a:r>
            <a:r>
              <a:rPr lang="en-GB" altLang="en-SE" dirty="0"/>
              <a:t> h1, alt-</a:t>
            </a:r>
          </a:p>
          <a:p>
            <a:r>
              <a:rPr lang="en-GB" altLang="en-SE" dirty="0"/>
              <a:t>text </a:t>
            </a:r>
            <a:r>
              <a:rPr lang="en-GB" altLang="en-SE" dirty="0" err="1"/>
              <a:t>berättar</a:t>
            </a:r>
            <a:r>
              <a:rPr lang="en-GB" altLang="en-SE" dirty="0"/>
              <a:t> </a:t>
            </a:r>
            <a:r>
              <a:rPr lang="en-GB" altLang="en-SE" dirty="0" err="1"/>
              <a:t>att</a:t>
            </a:r>
            <a:r>
              <a:rPr lang="en-GB" altLang="en-SE" dirty="0"/>
              <a:t> det </a:t>
            </a:r>
            <a:r>
              <a:rPr lang="en-GB" altLang="en-SE" dirty="0" err="1"/>
              <a:t>är</a:t>
            </a:r>
            <a:r>
              <a:rPr lang="en-GB" altLang="en-SE" dirty="0"/>
              <a:t> </a:t>
            </a:r>
            <a:r>
              <a:rPr lang="en-GB" altLang="en-SE" dirty="0" err="1"/>
              <a:t>FejkNews</a:t>
            </a:r>
            <a:endParaRPr lang="en-GB" altLang="en-SE" dirty="0"/>
          </a:p>
          <a:p>
            <a:endParaRPr lang="en-SE" altLang="en-SE" dirty="0"/>
          </a:p>
        </p:txBody>
      </p:sp>
      <p:sp>
        <p:nvSpPr>
          <p:cNvPr id="5128" name="Platshållare för text 7">
            <a:extLst>
              <a:ext uri="{FF2B5EF4-FFF2-40B4-BE49-F238E27FC236}">
                <a16:creationId xmlns:a16="http://schemas.microsoft.com/office/drawing/2014/main" id="{6EEFFB0A-EE2E-3851-3FD1-0A74CA01A42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auto">
          <a:xfrm>
            <a:off x="107950" y="3644900"/>
            <a:ext cx="2663825" cy="93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r>
              <a:rPr lang="sv-SE" altLang="en-SE" dirty="0"/>
              <a:t>När vald sida är inladdad fisas det</a:t>
            </a:r>
          </a:p>
          <a:p>
            <a:r>
              <a:rPr lang="en-GB" altLang="en-SE" dirty="0"/>
              <a:t>g</a:t>
            </a:r>
            <a:r>
              <a:rPr lang="en-SE" altLang="en-SE" dirty="0"/>
              <a:t>enom en mörkare linje under ordet</a:t>
            </a:r>
          </a:p>
          <a:p>
            <a:r>
              <a:rPr lang="en-SE" altLang="en-SE" dirty="0"/>
              <a:t>Loggan tar dig alltid till Startsidan.</a:t>
            </a:r>
          </a:p>
          <a:p>
            <a:r>
              <a:rPr lang="en-SE" altLang="en-SE" dirty="0"/>
              <a:t>Här befinner man sig </a:t>
            </a:r>
            <a:r>
              <a:rPr lang="en-GB" altLang="en-SE" dirty="0"/>
              <a:t>I</a:t>
            </a:r>
            <a:r>
              <a:rPr lang="en-SE" altLang="en-SE" dirty="0"/>
              <a:t> sportsektionen på </a:t>
            </a:r>
          </a:p>
          <a:p>
            <a:r>
              <a:rPr lang="en-SE" altLang="en-SE" dirty="0"/>
              <a:t>en sportartikel.</a:t>
            </a:r>
          </a:p>
        </p:txBody>
      </p:sp>
      <p:sp>
        <p:nvSpPr>
          <p:cNvPr id="5129" name="Platshållare för text 8">
            <a:extLst>
              <a:ext uri="{FF2B5EF4-FFF2-40B4-BE49-F238E27FC236}">
                <a16:creationId xmlns:a16="http://schemas.microsoft.com/office/drawing/2014/main" id="{FE7A7E74-6AEE-26BB-F6DF-5DB1757D9F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auto">
          <a:xfrm>
            <a:off x="107950" y="5876925"/>
            <a:ext cx="2592388" cy="431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SE" altLang="en-SE" dirty="0"/>
              <a:t>-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146D87-25B7-050A-2994-EB0CDFF3A00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r>
              <a:rPr lang="en-SE" dirty="0"/>
              <a:t>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753434-0B82-4FFD-4088-8EB5D0DE0CD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lnSpcReduction="10000"/>
          </a:bodyPr>
          <a:lstStyle/>
          <a:p>
            <a:r>
              <a:rPr lang="en-SE" dirty="0"/>
              <a:t>5</a:t>
            </a:r>
          </a:p>
        </p:txBody>
      </p:sp>
      <p:pic>
        <p:nvPicPr>
          <p:cNvPr id="12" name="Picture 11" descr="A person on a bicycle on a street&#10;&#10;Description automatically generated">
            <a:extLst>
              <a:ext uri="{FF2B5EF4-FFF2-40B4-BE49-F238E27FC236}">
                <a16:creationId xmlns:a16="http://schemas.microsoft.com/office/drawing/2014/main" id="{0EB75560-2E12-2D0D-E439-16A5123C7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57" y="1789524"/>
            <a:ext cx="5350383" cy="401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57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41BA9-892C-8506-48C1-EC81DE7A3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Platshållare för text 1">
            <a:extLst>
              <a:ext uri="{FF2B5EF4-FFF2-40B4-BE49-F238E27FC236}">
                <a16:creationId xmlns:a16="http://schemas.microsoft.com/office/drawing/2014/main" id="{BA109318-E570-A3D5-0924-4AEA5D0A3D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179388" y="620713"/>
            <a:ext cx="3816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SE" altLang="en-SE" dirty="0"/>
              <a:t>FejkNews</a:t>
            </a:r>
          </a:p>
        </p:txBody>
      </p:sp>
      <p:sp>
        <p:nvSpPr>
          <p:cNvPr id="5123" name="Platshållare för text 2">
            <a:extLst>
              <a:ext uri="{FF2B5EF4-FFF2-40B4-BE49-F238E27FC236}">
                <a16:creationId xmlns:a16="http://schemas.microsoft.com/office/drawing/2014/main" id="{74D955AA-1850-1D19-B3EF-8C9BA32F0D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auto">
          <a:xfrm>
            <a:off x="1187450" y="1052513"/>
            <a:ext cx="2808288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SE" altLang="en-SE" dirty="0"/>
              <a:t>Dag Fredriksson</a:t>
            </a:r>
          </a:p>
        </p:txBody>
      </p:sp>
      <p:sp>
        <p:nvSpPr>
          <p:cNvPr id="5124" name="Platshållare för text 3">
            <a:extLst>
              <a:ext uri="{FF2B5EF4-FFF2-40B4-BE49-F238E27FC236}">
                <a16:creationId xmlns:a16="http://schemas.microsoft.com/office/drawing/2014/main" id="{D5AE926D-F70C-5CEC-5E24-EBA8A97CE46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auto">
          <a:xfrm>
            <a:off x="107950" y="1700213"/>
            <a:ext cx="266382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SE" altLang="en-SE" dirty="0"/>
              <a:t>Svart text på vit bakgrund</a:t>
            </a:r>
          </a:p>
        </p:txBody>
      </p:sp>
      <p:sp>
        <p:nvSpPr>
          <p:cNvPr id="5125" name="Platshållare för text 4">
            <a:extLst>
              <a:ext uri="{FF2B5EF4-FFF2-40B4-BE49-F238E27FC236}">
                <a16:creationId xmlns:a16="http://schemas.microsoft.com/office/drawing/2014/main" id="{6713EFAC-5192-3635-9AAE-ED56D58427E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auto">
          <a:xfrm>
            <a:off x="107950" y="4849813"/>
            <a:ext cx="2663825" cy="811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SE" altLang="en-SE" dirty="0"/>
              <a:t>Alla länkar blir understrukna vid mus </a:t>
            </a:r>
          </a:p>
          <a:p>
            <a:r>
              <a:rPr lang="en-GB" altLang="en-SE" dirty="0" err="1"/>
              <a:t>ö</a:t>
            </a:r>
            <a:r>
              <a:rPr lang="en-SE" altLang="en-SE" dirty="0"/>
              <a:t>ver. Länkar är blåa och blir lila om </a:t>
            </a:r>
          </a:p>
          <a:p>
            <a:r>
              <a:rPr lang="en-GB" altLang="en-SE" dirty="0"/>
              <a:t>de</a:t>
            </a:r>
            <a:r>
              <a:rPr lang="en-SE" altLang="en-SE" dirty="0"/>
              <a:t> blivit klickade på.</a:t>
            </a:r>
          </a:p>
        </p:txBody>
      </p:sp>
      <p:sp>
        <p:nvSpPr>
          <p:cNvPr id="5126" name="Platshållare för text 5">
            <a:extLst>
              <a:ext uri="{FF2B5EF4-FFF2-40B4-BE49-F238E27FC236}">
                <a16:creationId xmlns:a16="http://schemas.microsoft.com/office/drawing/2014/main" id="{8933A61A-81DB-A6C7-F9F1-382E7501BE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auto">
          <a:xfrm>
            <a:off x="4067175" y="620713"/>
            <a:ext cx="4897438" cy="863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sv-SE" altLang="en-SE" dirty="0"/>
              <a:t>Om oss sidan beskriver vilka som ligger bakom sajten </a:t>
            </a:r>
            <a:r>
              <a:rPr lang="sv-SE" altLang="en-SE" dirty="0" err="1"/>
              <a:t>FejkNews</a:t>
            </a:r>
            <a:r>
              <a:rPr lang="sv-SE" altLang="en-SE" dirty="0"/>
              <a:t> och iden</a:t>
            </a:r>
          </a:p>
          <a:p>
            <a:r>
              <a:rPr lang="sv-SE" altLang="en-SE" dirty="0"/>
              <a:t>bakom nyhetssajten</a:t>
            </a:r>
            <a:r>
              <a:rPr lang="en-SE" altLang="en-SE" dirty="0"/>
              <a:t>.</a:t>
            </a:r>
          </a:p>
          <a:p>
            <a:r>
              <a:rPr lang="en-SE" altLang="en-SE" dirty="0"/>
              <a:t>Här står all fakta med adress, telefonnummer, epost med mera.</a:t>
            </a:r>
          </a:p>
        </p:txBody>
      </p:sp>
      <p:sp>
        <p:nvSpPr>
          <p:cNvPr id="5127" name="Platshållare för text 6">
            <a:extLst>
              <a:ext uri="{FF2B5EF4-FFF2-40B4-BE49-F238E27FC236}">
                <a16:creationId xmlns:a16="http://schemas.microsoft.com/office/drawing/2014/main" id="{51235010-D71B-02B5-F3EB-FC6D4997E5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auto">
          <a:xfrm>
            <a:off x="107950" y="2492375"/>
            <a:ext cx="2663825" cy="93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SE" altLang="en-SE" dirty="0"/>
              <a:t>Alla text </a:t>
            </a:r>
            <a:r>
              <a:rPr lang="en-GB" altLang="en-SE" dirty="0"/>
              <a:t>font-family (Arial, Helvetica, </a:t>
            </a:r>
          </a:p>
          <a:p>
            <a:r>
              <a:rPr lang="en-GB" altLang="en-SE" dirty="0"/>
              <a:t>sans-serif) </a:t>
            </a:r>
            <a:r>
              <a:rPr lang="en-SE" altLang="en-SE" dirty="0"/>
              <a:t>Huvud titel (h1, Om oss) </a:t>
            </a:r>
          </a:p>
          <a:p>
            <a:r>
              <a:rPr lang="en-GB" altLang="en-SE" dirty="0"/>
              <a:t>2rem.  </a:t>
            </a:r>
            <a:r>
              <a:rPr lang="en-GB" altLang="en-SE" dirty="0" err="1"/>
              <a:t>Löptext</a:t>
            </a:r>
            <a:r>
              <a:rPr lang="en-GB" altLang="en-SE" dirty="0"/>
              <a:t> 1rem.</a:t>
            </a:r>
          </a:p>
          <a:p>
            <a:endParaRPr lang="en-SE" altLang="en-SE" dirty="0"/>
          </a:p>
        </p:txBody>
      </p:sp>
      <p:sp>
        <p:nvSpPr>
          <p:cNvPr id="5128" name="Platshållare för text 7">
            <a:extLst>
              <a:ext uri="{FF2B5EF4-FFF2-40B4-BE49-F238E27FC236}">
                <a16:creationId xmlns:a16="http://schemas.microsoft.com/office/drawing/2014/main" id="{15F7FC22-19C5-16DB-C07C-D36E6B1CF4B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auto">
          <a:xfrm>
            <a:off x="107950" y="3644900"/>
            <a:ext cx="2663825" cy="93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SE" altLang="en-SE" dirty="0"/>
              <a:t>Texten </a:t>
            </a:r>
            <a:r>
              <a:rPr lang="en-GB" altLang="en-SE" dirty="0"/>
              <a:t>I</a:t>
            </a:r>
            <a:r>
              <a:rPr lang="en-SE" altLang="en-SE" dirty="0"/>
              <a:t> menyn </a:t>
            </a:r>
            <a:r>
              <a:rPr lang="en-GB" altLang="en-SE" dirty="0"/>
              <a:t>I</a:t>
            </a:r>
            <a:r>
              <a:rPr lang="en-SE" altLang="en-SE" dirty="0"/>
              <a:t> toppen ändrar </a:t>
            </a:r>
          </a:p>
          <a:p>
            <a:r>
              <a:rPr lang="en-SE" altLang="en-SE" dirty="0"/>
              <a:t>bakgrunden och textfärgen  när </a:t>
            </a:r>
          </a:p>
          <a:p>
            <a:r>
              <a:rPr lang="en-SE" altLang="en-SE" dirty="0"/>
              <a:t>musen förs över en menytext. Loggan </a:t>
            </a:r>
          </a:p>
          <a:p>
            <a:r>
              <a:rPr lang="en-SE" altLang="en-SE" dirty="0"/>
              <a:t>tar dig alltid till Startsidan</a:t>
            </a:r>
          </a:p>
        </p:txBody>
      </p:sp>
      <p:sp>
        <p:nvSpPr>
          <p:cNvPr id="5129" name="Platshållare för text 8">
            <a:extLst>
              <a:ext uri="{FF2B5EF4-FFF2-40B4-BE49-F238E27FC236}">
                <a16:creationId xmlns:a16="http://schemas.microsoft.com/office/drawing/2014/main" id="{31A877FF-D325-5145-0CF6-B9905BF7F8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auto">
          <a:xfrm>
            <a:off x="107950" y="5876925"/>
            <a:ext cx="2592388" cy="431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SE" altLang="en-SE" dirty="0"/>
              <a:t>-</a:t>
            </a:r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3C0CBE24-0F19-CF19-1DE9-AAA14184A2B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667625" y="6021388"/>
            <a:ext cx="433388" cy="287337"/>
          </a:xfrm>
        </p:spPr>
        <p:txBody>
          <a:bodyPr>
            <a:normAutofit fontScale="92500"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sv-SE" dirty="0"/>
              <a:t>4</a:t>
            </a:r>
          </a:p>
        </p:txBody>
      </p:sp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CDDE91D7-409B-4E59-044C-3378508320F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16913" y="6021388"/>
            <a:ext cx="431800" cy="287337"/>
          </a:xfrm>
        </p:spPr>
        <p:txBody>
          <a:bodyPr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sv-SE" dirty="0"/>
              <a:t>5</a:t>
            </a:r>
          </a:p>
        </p:txBody>
      </p:sp>
      <p:pic>
        <p:nvPicPr>
          <p:cNvPr id="4" name="Picture 3" descr="A group of people sitting at tables in a room with computers&#10;&#10;Description automatically generated">
            <a:extLst>
              <a:ext uri="{FF2B5EF4-FFF2-40B4-BE49-F238E27FC236}">
                <a16:creationId xmlns:a16="http://schemas.microsoft.com/office/drawing/2014/main" id="{FACF687E-6366-F23A-0BC5-8812B49B8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57" y="1789524"/>
            <a:ext cx="5350383" cy="401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91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72629-0FC6-97EB-606B-FDEEE97A6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Platshållare för text 1">
            <a:extLst>
              <a:ext uri="{FF2B5EF4-FFF2-40B4-BE49-F238E27FC236}">
                <a16:creationId xmlns:a16="http://schemas.microsoft.com/office/drawing/2014/main" id="{4680B602-CB68-130B-A4B0-ACAB99D4B5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179388" y="620713"/>
            <a:ext cx="3816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SE" altLang="en-SE" dirty="0"/>
              <a:t>FejkNews</a:t>
            </a:r>
          </a:p>
        </p:txBody>
      </p:sp>
      <p:sp>
        <p:nvSpPr>
          <p:cNvPr id="5123" name="Platshållare för text 2">
            <a:extLst>
              <a:ext uri="{FF2B5EF4-FFF2-40B4-BE49-F238E27FC236}">
                <a16:creationId xmlns:a16="http://schemas.microsoft.com/office/drawing/2014/main" id="{973AEBD3-ADC2-C680-ACB1-756561871E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auto">
          <a:xfrm>
            <a:off x="1187450" y="1052513"/>
            <a:ext cx="2808288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SE" altLang="en-SE" dirty="0"/>
              <a:t>Dag Fredriksson</a:t>
            </a:r>
          </a:p>
        </p:txBody>
      </p:sp>
      <p:sp>
        <p:nvSpPr>
          <p:cNvPr id="5124" name="Platshållare för text 3">
            <a:extLst>
              <a:ext uri="{FF2B5EF4-FFF2-40B4-BE49-F238E27FC236}">
                <a16:creationId xmlns:a16="http://schemas.microsoft.com/office/drawing/2014/main" id="{BA6ABD34-316C-3F02-3D91-8AED7ADD89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auto">
          <a:xfrm>
            <a:off x="107950" y="1700213"/>
            <a:ext cx="266382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SE" altLang="en-SE" dirty="0"/>
              <a:t>Svart text på vit bakgrund</a:t>
            </a:r>
          </a:p>
        </p:txBody>
      </p:sp>
      <p:sp>
        <p:nvSpPr>
          <p:cNvPr id="5125" name="Platshållare för text 4">
            <a:extLst>
              <a:ext uri="{FF2B5EF4-FFF2-40B4-BE49-F238E27FC236}">
                <a16:creationId xmlns:a16="http://schemas.microsoft.com/office/drawing/2014/main" id="{BB0072B9-1C51-45F1-FC3B-D6EBE95F282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auto">
          <a:xfrm>
            <a:off x="107950" y="4849813"/>
            <a:ext cx="2663825" cy="811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r>
              <a:rPr lang="en-SE" altLang="en-SE" dirty="0"/>
              <a:t>Alla länkar är understrukna och vid mus </a:t>
            </a:r>
          </a:p>
          <a:p>
            <a:r>
              <a:rPr lang="en-GB" altLang="en-SE" dirty="0"/>
              <a:t>ö</a:t>
            </a:r>
            <a:r>
              <a:rPr lang="en-SE" altLang="en-SE" dirty="0"/>
              <a:t>ver ser man en pointer. Länkarna </a:t>
            </a:r>
            <a:r>
              <a:rPr lang="en-GB" altLang="en-SE" dirty="0"/>
              <a:t>I</a:t>
            </a:r>
            <a:r>
              <a:rPr lang="en-SE" altLang="en-SE" dirty="0"/>
              <a:t> listan </a:t>
            </a:r>
          </a:p>
          <a:p>
            <a:r>
              <a:rPr lang="en-SE" altLang="en-SE" dirty="0"/>
              <a:t>(titeln) är svarta </a:t>
            </a:r>
            <a:r>
              <a:rPr lang="en-GB" altLang="en-SE" dirty="0"/>
              <a:t>o</a:t>
            </a:r>
            <a:r>
              <a:rPr lang="en-SE" altLang="en-SE" dirty="0"/>
              <a:t>ch blir lila om det blivit </a:t>
            </a:r>
          </a:p>
          <a:p>
            <a:r>
              <a:rPr lang="en-SE" altLang="en-SE" dirty="0"/>
              <a:t>klickade på.</a:t>
            </a:r>
          </a:p>
        </p:txBody>
      </p:sp>
      <p:sp>
        <p:nvSpPr>
          <p:cNvPr id="5126" name="Platshållare för text 5">
            <a:extLst>
              <a:ext uri="{FF2B5EF4-FFF2-40B4-BE49-F238E27FC236}">
                <a16:creationId xmlns:a16="http://schemas.microsoft.com/office/drawing/2014/main" id="{1963704F-8F1E-59A1-6D50-B87B6173AA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auto">
          <a:xfrm>
            <a:off x="4067175" y="620713"/>
            <a:ext cx="4897438" cy="863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sv-SE" altLang="en-SE" dirty="0"/>
              <a:t>Sidan faktagranskartipps är en sida med en länklista till bra </a:t>
            </a:r>
            <a:r>
              <a:rPr lang="sv-SE" altLang="en-SE" dirty="0" err="1"/>
              <a:t>faktagranskar</a:t>
            </a:r>
            <a:r>
              <a:rPr lang="sv-SE" altLang="en-SE" dirty="0"/>
              <a:t>-</a:t>
            </a:r>
          </a:p>
          <a:p>
            <a:r>
              <a:rPr lang="sv-SE" altLang="en-SE" dirty="0"/>
              <a:t>Tjänster. Tjänstens/webbsajtens namn och en kort beskrivning om </a:t>
            </a:r>
          </a:p>
          <a:p>
            <a:r>
              <a:rPr lang="sv-SE" altLang="en-SE" dirty="0"/>
              <a:t>Platsen.</a:t>
            </a:r>
            <a:endParaRPr lang="en-SE" altLang="en-SE" dirty="0"/>
          </a:p>
        </p:txBody>
      </p:sp>
      <p:sp>
        <p:nvSpPr>
          <p:cNvPr id="5127" name="Platshållare för text 6">
            <a:extLst>
              <a:ext uri="{FF2B5EF4-FFF2-40B4-BE49-F238E27FC236}">
                <a16:creationId xmlns:a16="http://schemas.microsoft.com/office/drawing/2014/main" id="{67F94CEE-E90A-462B-5F49-FBAD675923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auto">
          <a:xfrm>
            <a:off x="107950" y="2492375"/>
            <a:ext cx="2663825" cy="93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SE" altLang="en-SE" dirty="0"/>
              <a:t>Alla text </a:t>
            </a:r>
            <a:r>
              <a:rPr lang="en-GB" altLang="en-SE" dirty="0"/>
              <a:t>font-family (Arial, Helvetica, </a:t>
            </a:r>
          </a:p>
          <a:p>
            <a:r>
              <a:rPr lang="en-GB" altLang="en-SE" dirty="0"/>
              <a:t>sans-serif) </a:t>
            </a:r>
            <a:r>
              <a:rPr lang="en-SE" altLang="en-SE" dirty="0"/>
              <a:t>Huvud titel (h1, Senaste) </a:t>
            </a:r>
          </a:p>
          <a:p>
            <a:r>
              <a:rPr lang="en-GB" altLang="en-SE" dirty="0"/>
              <a:t>2rem. </a:t>
            </a:r>
          </a:p>
          <a:p>
            <a:r>
              <a:rPr lang="en-GB" altLang="en-SE" dirty="0" err="1"/>
              <a:t>Löptext</a:t>
            </a:r>
            <a:r>
              <a:rPr lang="en-GB" altLang="en-SE" dirty="0"/>
              <a:t> 1rem.</a:t>
            </a:r>
          </a:p>
          <a:p>
            <a:endParaRPr lang="en-SE" altLang="en-SE" dirty="0"/>
          </a:p>
        </p:txBody>
      </p:sp>
      <p:sp>
        <p:nvSpPr>
          <p:cNvPr id="5128" name="Platshållare för text 7">
            <a:extLst>
              <a:ext uri="{FF2B5EF4-FFF2-40B4-BE49-F238E27FC236}">
                <a16:creationId xmlns:a16="http://schemas.microsoft.com/office/drawing/2014/main" id="{92759A16-C23A-F793-DCB5-D769F318DE5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auto">
          <a:xfrm>
            <a:off x="107950" y="3644900"/>
            <a:ext cx="2663825" cy="936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r>
              <a:rPr lang="sv-SE" altLang="en-SE" dirty="0"/>
              <a:t>När vald sida är inladdad fisas det</a:t>
            </a:r>
          </a:p>
          <a:p>
            <a:r>
              <a:rPr lang="en-GB" altLang="en-SE" dirty="0"/>
              <a:t>g</a:t>
            </a:r>
            <a:r>
              <a:rPr lang="en-SE" altLang="en-SE" dirty="0"/>
              <a:t>enom en mörkare linje under ordet</a:t>
            </a:r>
          </a:p>
          <a:p>
            <a:r>
              <a:rPr lang="en-SE" altLang="en-SE" dirty="0"/>
              <a:t>Loggan tar dig alltid till Startsidan.</a:t>
            </a:r>
          </a:p>
          <a:p>
            <a:r>
              <a:rPr lang="en-SE" altLang="en-SE" dirty="0"/>
              <a:t>Här befinner man sig på </a:t>
            </a:r>
          </a:p>
          <a:p>
            <a:r>
              <a:rPr lang="en-GB" altLang="en-SE" dirty="0" err="1"/>
              <a:t>Faktagranskartipssidan</a:t>
            </a:r>
            <a:r>
              <a:rPr lang="en-GB" altLang="en-SE" dirty="0"/>
              <a:t>.</a:t>
            </a:r>
            <a:endParaRPr lang="en-SE" altLang="en-SE" dirty="0"/>
          </a:p>
        </p:txBody>
      </p:sp>
      <p:sp>
        <p:nvSpPr>
          <p:cNvPr id="5129" name="Platshållare för text 8">
            <a:extLst>
              <a:ext uri="{FF2B5EF4-FFF2-40B4-BE49-F238E27FC236}">
                <a16:creationId xmlns:a16="http://schemas.microsoft.com/office/drawing/2014/main" id="{FB27E77F-80D2-E796-F755-AE4C11BE850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auto">
          <a:xfrm>
            <a:off x="107950" y="5876925"/>
            <a:ext cx="2592388" cy="431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SE" altLang="en-SE" dirty="0"/>
              <a:t>-</a:t>
            </a:r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E4A52FD6-0FF2-953E-3E54-F785B32747D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667625" y="6021388"/>
            <a:ext cx="433388" cy="287337"/>
          </a:xfrm>
        </p:spPr>
        <p:txBody>
          <a:bodyPr>
            <a:normAutofit fontScale="92500"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sv-SE" dirty="0"/>
              <a:t>5</a:t>
            </a:r>
          </a:p>
        </p:txBody>
      </p:sp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83E2BA25-ED4E-C670-5855-218D19C3A4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16913" y="6021388"/>
            <a:ext cx="431800" cy="287337"/>
          </a:xfrm>
        </p:spPr>
        <p:txBody>
          <a:bodyPr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sv-SE" dirty="0"/>
              <a:t>5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816A312-F4EF-2149-8C46-D738ECBC8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57" y="1789524"/>
            <a:ext cx="5350383" cy="401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317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43&quot;&gt;&lt;property id=&quot;20148&quot; value=&quot;5&quot;/&gt;&lt;property id=&quot;20300&quot; value=&quot;Slide 1&quot;/&gt;&lt;property id=&quot;20307&quot; value=&quot;258&quot;/&gt;&lt;/object&gt;&lt;object type=&quot;3&quot; unique_id=&quot;10073&quot;&gt;&lt;property id=&quot;20148&quot; value=&quot;5&quot;/&gt;&lt;property id=&quot;20300&quot; value=&quot;Slide 2&quot;/&gt;&lt;property id=&quot;20307&quot; value=&quot;259&quot;/&gt;&lt;/object&gt;&lt;object type=&quot;3&quot; unique_id=&quot;10074&quot;&gt;&lt;property id=&quot;20148&quot; value=&quot;5&quot;/&gt;&lt;property id=&quot;20300&quot; value=&quot;Slide 3&quot;/&gt;&lt;property id=&quot;20307&quot; value=&quot;260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3305</TotalTime>
  <Words>678</Words>
  <Application>Microsoft Macintosh PowerPoint</Application>
  <PresentationFormat>On-screen Show (4:3)</PresentationFormat>
  <Paragraphs>112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Arial</vt:lpstr>
      <vt:lpstr>Candara</vt:lpstr>
      <vt:lpstr>Office-tema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 1</dc:title>
  <dc:creator>susanne</dc:creator>
  <cp:lastModifiedBy>Dag Fredriksson</cp:lastModifiedBy>
  <cp:revision>25</cp:revision>
  <dcterms:created xsi:type="dcterms:W3CDTF">2012-09-25T12:39:58Z</dcterms:created>
  <dcterms:modified xsi:type="dcterms:W3CDTF">2024-09-22T14:13:33Z</dcterms:modified>
</cp:coreProperties>
</file>